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86" r:id="rId5"/>
  </p:sldMasterIdLst>
  <p:notesMasterIdLst>
    <p:notesMasterId r:id="rId9"/>
  </p:notesMasterIdLst>
  <p:handoutMasterIdLst>
    <p:handoutMasterId r:id="rId10"/>
  </p:handoutMasterIdLst>
  <p:sldIdLst>
    <p:sldId id="256" r:id="rId6"/>
    <p:sldId id="257" r:id="rId7"/>
    <p:sldId id="288" r:id="rId8"/>
  </p:sldIdLst>
  <p:sldSz cx="18291175" cy="10290175"/>
  <p:notesSz cx="9926638" cy="67976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914400" indent="-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1828800" indent="-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2743200" indent="-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3657600" indent="-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1">
          <p15:clr>
            <a:srgbClr val="A4A3A4"/>
          </p15:clr>
        </p15:guide>
        <p15:guide id="2" pos="576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C74"/>
    <a:srgbClr val="D8EEFD"/>
    <a:srgbClr val="9E0000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91470D-C84F-E090-C8E7-3B33C132F174}" v="7" dt="2025-04-04T13:45:14.4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10" autoAdjust="0"/>
    <p:restoredTop sz="94660"/>
  </p:normalViewPr>
  <p:slideViewPr>
    <p:cSldViewPr>
      <p:cViewPr varScale="1">
        <p:scale>
          <a:sx n="61" d="100"/>
          <a:sy n="61" d="100"/>
        </p:scale>
        <p:origin x="136" y="88"/>
      </p:cViewPr>
      <p:guideLst>
        <p:guide orient="horz" pos="3241"/>
        <p:guide pos="57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8" d="100"/>
          <a:sy n="108" d="100"/>
        </p:scale>
        <p:origin x="-15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microsoft.com/office/2015/10/relationships/revisionInfo" Target="revisionInfo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1543" cy="3414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3374" y="0"/>
            <a:ext cx="4301543" cy="3414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B67AA9-5C0F-4F22-87E3-2AB6209CB542}" type="datetimeFigureOut">
              <a:rPr lang="en-GB" smtClean="0"/>
              <a:t>04/04/2025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6456222"/>
            <a:ext cx="4301543" cy="3414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3374" y="6456222"/>
            <a:ext cx="4301543" cy="3414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FA34C6-FCC2-44CC-B55A-AEE282186C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20643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1543" cy="3414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3374" y="0"/>
            <a:ext cx="4301543" cy="34145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78C1BFC-04D5-4FA0-BCB0-0434E0E6E03F}" type="datetimeFigureOut">
              <a:rPr lang="en-GB" altLang="en-US"/>
              <a:pPr>
                <a:defRPr/>
              </a:pPr>
              <a:t>04/04/2025</a:t>
            </a:fld>
            <a:endParaRPr lang="en-GB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78288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5" y="3271382"/>
            <a:ext cx="7941310" cy="267658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6456222"/>
            <a:ext cx="4301543" cy="3414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3374" y="6456222"/>
            <a:ext cx="4301543" cy="34145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6AA028C-0C59-4410-90B3-6C95C5A4B3D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082904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1512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901" y="686012"/>
            <a:ext cx="5899380" cy="2401041"/>
          </a:xfrm>
        </p:spPr>
        <p:txBody>
          <a:bodyPr anchor="b"/>
          <a:lstStyle>
            <a:lvl1pPr>
              <a:defRPr sz="4801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776132" y="1481595"/>
            <a:ext cx="9259907" cy="7312694"/>
          </a:xfrm>
        </p:spPr>
        <p:txBody>
          <a:bodyPr anchor="t"/>
          <a:lstStyle>
            <a:lvl1pPr marL="0" indent="0">
              <a:buNone/>
              <a:defRPr sz="4801"/>
            </a:lvl1pPr>
            <a:lvl2pPr marL="685937" indent="0">
              <a:buNone/>
              <a:defRPr sz="4201"/>
            </a:lvl2pPr>
            <a:lvl3pPr marL="1371874" indent="0">
              <a:buNone/>
              <a:defRPr sz="3601"/>
            </a:lvl3pPr>
            <a:lvl4pPr marL="2057811" indent="0">
              <a:buNone/>
              <a:defRPr sz="3001"/>
            </a:lvl4pPr>
            <a:lvl5pPr marL="2743749" indent="0">
              <a:buNone/>
              <a:defRPr sz="3001"/>
            </a:lvl5pPr>
            <a:lvl6pPr marL="3429686" indent="0">
              <a:buNone/>
              <a:defRPr sz="3001"/>
            </a:lvl6pPr>
            <a:lvl7pPr marL="4115623" indent="0">
              <a:buNone/>
              <a:defRPr sz="3001"/>
            </a:lvl7pPr>
            <a:lvl8pPr marL="4801560" indent="0">
              <a:buNone/>
              <a:defRPr sz="3001"/>
            </a:lvl8pPr>
            <a:lvl9pPr marL="5487497" indent="0">
              <a:buNone/>
              <a:defRPr sz="3001"/>
            </a:lvl9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901" y="3087052"/>
            <a:ext cx="5899380" cy="5719147"/>
          </a:xfrm>
        </p:spPr>
        <p:txBody>
          <a:bodyPr/>
          <a:lstStyle>
            <a:lvl1pPr marL="0" indent="0">
              <a:buNone/>
              <a:defRPr sz="2400"/>
            </a:lvl1pPr>
            <a:lvl2pPr marL="685937" indent="0">
              <a:buNone/>
              <a:defRPr sz="2100"/>
            </a:lvl2pPr>
            <a:lvl3pPr marL="1371874" indent="0">
              <a:buNone/>
              <a:defRPr sz="1800"/>
            </a:lvl3pPr>
            <a:lvl4pPr marL="2057811" indent="0">
              <a:buNone/>
              <a:defRPr sz="1500"/>
            </a:lvl4pPr>
            <a:lvl5pPr marL="2743749" indent="0">
              <a:buNone/>
              <a:defRPr sz="1500"/>
            </a:lvl5pPr>
            <a:lvl6pPr marL="3429686" indent="0">
              <a:buNone/>
              <a:defRPr sz="1500"/>
            </a:lvl6pPr>
            <a:lvl7pPr marL="4115623" indent="0">
              <a:buNone/>
              <a:defRPr sz="1500"/>
            </a:lvl7pPr>
            <a:lvl8pPr marL="4801560" indent="0">
              <a:buNone/>
              <a:defRPr sz="1500"/>
            </a:lvl8pPr>
            <a:lvl9pPr marL="5487497" indent="0">
              <a:buNone/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475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68755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9622" y="547856"/>
            <a:ext cx="3944035" cy="872044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518" y="547856"/>
            <a:ext cx="11603464" cy="872044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45750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623508" y="890325"/>
            <a:ext cx="17044159" cy="11457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623508" y="2305661"/>
            <a:ext cx="17044159" cy="683490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914560" lvl="0" indent="-685921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829121" lvl="1" indent="-63511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2743680" lvl="2" indent="-635111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3658240" lvl="3" indent="-635111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4572800" lvl="4" indent="-63511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5487361" lvl="5" indent="-635111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6401920" lvl="6" indent="-635111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7316480" lvl="7" indent="-63511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8231040" lvl="8" indent="-635111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6947858" y="9329313"/>
            <a:ext cx="1097591" cy="78744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66427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397" y="1684064"/>
            <a:ext cx="13718381" cy="3582505"/>
          </a:xfrm>
        </p:spPr>
        <p:txBody>
          <a:bodyPr anchor="b"/>
          <a:lstStyle>
            <a:lvl1pPr algn="ctr">
              <a:defRPr sz="9002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397" y="5404724"/>
            <a:ext cx="13718381" cy="2484410"/>
          </a:xfrm>
        </p:spPr>
        <p:txBody>
          <a:bodyPr/>
          <a:lstStyle>
            <a:lvl1pPr marL="0" indent="0" algn="ctr">
              <a:buNone/>
              <a:defRPr sz="3601"/>
            </a:lvl1pPr>
            <a:lvl2pPr marL="685937" indent="0" algn="ctr">
              <a:buNone/>
              <a:defRPr sz="3001"/>
            </a:lvl2pPr>
            <a:lvl3pPr marL="1371874" indent="0" algn="ctr">
              <a:buNone/>
              <a:defRPr sz="2701"/>
            </a:lvl3pPr>
            <a:lvl4pPr marL="2057811" indent="0" algn="ctr">
              <a:buNone/>
              <a:defRPr sz="2400"/>
            </a:lvl4pPr>
            <a:lvl5pPr marL="2743749" indent="0" algn="ctr">
              <a:buNone/>
              <a:defRPr sz="2400"/>
            </a:lvl5pPr>
            <a:lvl6pPr marL="3429686" indent="0" algn="ctr">
              <a:buNone/>
              <a:defRPr sz="2400"/>
            </a:lvl6pPr>
            <a:lvl7pPr marL="4115623" indent="0" algn="ctr">
              <a:buNone/>
              <a:defRPr sz="2400"/>
            </a:lvl7pPr>
            <a:lvl8pPr marL="4801560" indent="0" algn="ctr">
              <a:buNone/>
              <a:defRPr sz="2400"/>
            </a:lvl8pPr>
            <a:lvl9pPr marL="5487497" indent="0" algn="ctr">
              <a:buNone/>
              <a:defRPr sz="24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6267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7795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992" y="2565399"/>
            <a:ext cx="15776138" cy="4280426"/>
          </a:xfrm>
        </p:spPr>
        <p:txBody>
          <a:bodyPr anchor="b"/>
          <a:lstStyle>
            <a:lvl1pPr>
              <a:defRPr sz="9002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992" y="6886320"/>
            <a:ext cx="15776138" cy="2250975"/>
          </a:xfrm>
        </p:spPr>
        <p:txBody>
          <a:bodyPr/>
          <a:lstStyle>
            <a:lvl1pPr marL="0" indent="0">
              <a:buNone/>
              <a:defRPr sz="3601">
                <a:solidFill>
                  <a:schemeClr val="tx1">
                    <a:tint val="75000"/>
                  </a:schemeClr>
                </a:solidFill>
              </a:defRPr>
            </a:lvl1pPr>
            <a:lvl2pPr marL="685937" indent="0">
              <a:buNone/>
              <a:defRPr sz="3001">
                <a:solidFill>
                  <a:schemeClr val="tx1">
                    <a:tint val="75000"/>
                  </a:schemeClr>
                </a:solidFill>
              </a:defRPr>
            </a:lvl2pPr>
            <a:lvl3pPr marL="1371874" indent="0">
              <a:buNone/>
              <a:defRPr sz="2701">
                <a:solidFill>
                  <a:schemeClr val="tx1">
                    <a:tint val="75000"/>
                  </a:schemeClr>
                </a:solidFill>
              </a:defRPr>
            </a:lvl3pPr>
            <a:lvl4pPr marL="205781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749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686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562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156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7497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3864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518" y="2739282"/>
            <a:ext cx="7773749" cy="652902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9908" y="2739282"/>
            <a:ext cx="7773749" cy="652902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2781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901" y="547857"/>
            <a:ext cx="15776138" cy="1988958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901" y="2522523"/>
            <a:ext cx="7738024" cy="1236249"/>
          </a:xfrm>
        </p:spPr>
        <p:txBody>
          <a:bodyPr anchor="b"/>
          <a:lstStyle>
            <a:lvl1pPr marL="0" indent="0">
              <a:buNone/>
              <a:defRPr sz="3601" b="1"/>
            </a:lvl1pPr>
            <a:lvl2pPr marL="685937" indent="0">
              <a:buNone/>
              <a:defRPr sz="3001" b="1"/>
            </a:lvl2pPr>
            <a:lvl3pPr marL="1371874" indent="0">
              <a:buNone/>
              <a:defRPr sz="2701" b="1"/>
            </a:lvl3pPr>
            <a:lvl4pPr marL="2057811" indent="0">
              <a:buNone/>
              <a:defRPr sz="2400" b="1"/>
            </a:lvl4pPr>
            <a:lvl5pPr marL="2743749" indent="0">
              <a:buNone/>
              <a:defRPr sz="2400" b="1"/>
            </a:lvl5pPr>
            <a:lvl6pPr marL="3429686" indent="0">
              <a:buNone/>
              <a:defRPr sz="2400" b="1"/>
            </a:lvl6pPr>
            <a:lvl7pPr marL="4115623" indent="0">
              <a:buNone/>
              <a:defRPr sz="2400" b="1"/>
            </a:lvl7pPr>
            <a:lvl8pPr marL="4801560" indent="0">
              <a:buNone/>
              <a:defRPr sz="2400" b="1"/>
            </a:lvl8pPr>
            <a:lvl9pPr marL="5487497" indent="0">
              <a:buNone/>
              <a:defRPr sz="24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901" y="3758772"/>
            <a:ext cx="7738024" cy="5528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9907" y="2522523"/>
            <a:ext cx="7776132" cy="1236249"/>
          </a:xfrm>
        </p:spPr>
        <p:txBody>
          <a:bodyPr anchor="b"/>
          <a:lstStyle>
            <a:lvl1pPr marL="0" indent="0">
              <a:buNone/>
              <a:defRPr sz="3601" b="1"/>
            </a:lvl1pPr>
            <a:lvl2pPr marL="685937" indent="0">
              <a:buNone/>
              <a:defRPr sz="3001" b="1"/>
            </a:lvl2pPr>
            <a:lvl3pPr marL="1371874" indent="0">
              <a:buNone/>
              <a:defRPr sz="2701" b="1"/>
            </a:lvl3pPr>
            <a:lvl4pPr marL="2057811" indent="0">
              <a:buNone/>
              <a:defRPr sz="2400" b="1"/>
            </a:lvl4pPr>
            <a:lvl5pPr marL="2743749" indent="0">
              <a:buNone/>
              <a:defRPr sz="2400" b="1"/>
            </a:lvl5pPr>
            <a:lvl6pPr marL="3429686" indent="0">
              <a:buNone/>
              <a:defRPr sz="2400" b="1"/>
            </a:lvl6pPr>
            <a:lvl7pPr marL="4115623" indent="0">
              <a:buNone/>
              <a:defRPr sz="2400" b="1"/>
            </a:lvl7pPr>
            <a:lvl8pPr marL="4801560" indent="0">
              <a:buNone/>
              <a:defRPr sz="2400" b="1"/>
            </a:lvl8pPr>
            <a:lvl9pPr marL="5487497" indent="0">
              <a:buNone/>
              <a:defRPr sz="24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9907" y="3758772"/>
            <a:ext cx="7776132" cy="5528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04/04/2025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716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04/04/2025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2508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04/04/2025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207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901" y="686012"/>
            <a:ext cx="5899380" cy="2401041"/>
          </a:xfrm>
        </p:spPr>
        <p:txBody>
          <a:bodyPr anchor="b"/>
          <a:lstStyle>
            <a:lvl1pPr>
              <a:defRPr sz="4801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6132" y="1481595"/>
            <a:ext cx="9259907" cy="7312694"/>
          </a:xfrm>
        </p:spPr>
        <p:txBody>
          <a:bodyPr/>
          <a:lstStyle>
            <a:lvl1pPr>
              <a:defRPr sz="4801"/>
            </a:lvl1pPr>
            <a:lvl2pPr>
              <a:defRPr sz="4201"/>
            </a:lvl2pPr>
            <a:lvl3pPr>
              <a:defRPr sz="3601"/>
            </a:lvl3pPr>
            <a:lvl4pPr>
              <a:defRPr sz="3001"/>
            </a:lvl4pPr>
            <a:lvl5pPr>
              <a:defRPr sz="3001"/>
            </a:lvl5pPr>
            <a:lvl6pPr>
              <a:defRPr sz="3001"/>
            </a:lvl6pPr>
            <a:lvl7pPr>
              <a:defRPr sz="3001"/>
            </a:lvl7pPr>
            <a:lvl8pPr>
              <a:defRPr sz="3001"/>
            </a:lvl8pPr>
            <a:lvl9pPr>
              <a:defRPr sz="3001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901" y="3087052"/>
            <a:ext cx="5899380" cy="5719147"/>
          </a:xfrm>
        </p:spPr>
        <p:txBody>
          <a:bodyPr/>
          <a:lstStyle>
            <a:lvl1pPr marL="0" indent="0">
              <a:buNone/>
              <a:defRPr sz="2400"/>
            </a:lvl1pPr>
            <a:lvl2pPr marL="685937" indent="0">
              <a:buNone/>
              <a:defRPr sz="2100"/>
            </a:lvl2pPr>
            <a:lvl3pPr marL="1371874" indent="0">
              <a:buNone/>
              <a:defRPr sz="1800"/>
            </a:lvl3pPr>
            <a:lvl4pPr marL="2057811" indent="0">
              <a:buNone/>
              <a:defRPr sz="1500"/>
            </a:lvl4pPr>
            <a:lvl5pPr marL="2743749" indent="0">
              <a:buNone/>
              <a:defRPr sz="1500"/>
            </a:lvl5pPr>
            <a:lvl6pPr marL="3429686" indent="0">
              <a:buNone/>
              <a:defRPr sz="1500"/>
            </a:lvl6pPr>
            <a:lvl7pPr marL="4115623" indent="0">
              <a:buNone/>
              <a:defRPr sz="1500"/>
            </a:lvl7pPr>
            <a:lvl8pPr marL="4801560" indent="0">
              <a:buNone/>
              <a:defRPr sz="1500"/>
            </a:lvl8pPr>
            <a:lvl9pPr marL="5487497" indent="0">
              <a:buNone/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3064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8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8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8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8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8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5pPr>
      <a:lvl6pPr marL="914583" algn="ctr" rtl="0" fontAlgn="base">
        <a:spcBef>
          <a:spcPct val="0"/>
        </a:spcBef>
        <a:spcAft>
          <a:spcPct val="0"/>
        </a:spcAft>
        <a:defRPr sz="8800">
          <a:solidFill>
            <a:schemeClr val="tx1"/>
          </a:solidFill>
          <a:latin typeface="Calibri" pitchFamily="34" charset="0"/>
        </a:defRPr>
      </a:lvl6pPr>
      <a:lvl7pPr marL="1829166" algn="ctr" rtl="0" fontAlgn="base">
        <a:spcBef>
          <a:spcPct val="0"/>
        </a:spcBef>
        <a:spcAft>
          <a:spcPct val="0"/>
        </a:spcAft>
        <a:defRPr sz="8800">
          <a:solidFill>
            <a:schemeClr val="tx1"/>
          </a:solidFill>
          <a:latin typeface="Calibri" pitchFamily="34" charset="0"/>
        </a:defRPr>
      </a:lvl7pPr>
      <a:lvl8pPr marL="2743749" algn="ctr" rtl="0" fontAlgn="base">
        <a:spcBef>
          <a:spcPct val="0"/>
        </a:spcBef>
        <a:spcAft>
          <a:spcPct val="0"/>
        </a:spcAft>
        <a:defRPr sz="8800">
          <a:solidFill>
            <a:schemeClr val="tx1"/>
          </a:solidFill>
          <a:latin typeface="Calibri" pitchFamily="34" charset="0"/>
        </a:defRPr>
      </a:lvl8pPr>
      <a:lvl9pPr marL="3658332" algn="ctr" rtl="0" fontAlgn="base">
        <a:spcBef>
          <a:spcPct val="0"/>
        </a:spcBef>
        <a:spcAft>
          <a:spcPct val="0"/>
        </a:spcAft>
        <a:defRPr sz="8800">
          <a:solidFill>
            <a:schemeClr val="tx1"/>
          </a:solidFill>
          <a:latin typeface="Calibri" pitchFamily="34" charset="0"/>
        </a:defRPr>
      </a:lvl9pPr>
    </p:titleStyle>
    <p:bodyStyle>
      <a:lvl1pPr marL="685800" indent="-6858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64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1485900" indent="-5715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56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2286000" indent="-4572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3200400" indent="-4572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4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4114800" indent="-4572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4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5030206" indent="-457291" algn="l" defTabSz="1829166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5944789" indent="-457291" algn="l" defTabSz="1829166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6859372" indent="-457291" algn="l" defTabSz="1829166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7773954" indent="-457291" algn="l" defTabSz="1829166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9166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583" algn="l" defTabSz="1829166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9166" algn="l" defTabSz="1829166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749" algn="l" defTabSz="1829166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8332" algn="l" defTabSz="1829166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914" algn="l" defTabSz="1829166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7497" algn="l" defTabSz="1829166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2080" algn="l" defTabSz="1829166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6663" algn="l" defTabSz="1829166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519" y="547857"/>
            <a:ext cx="15776138" cy="19889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519" y="2739282"/>
            <a:ext cx="15776138" cy="65290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518" y="9537468"/>
            <a:ext cx="4115514" cy="547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04/04/2025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8952" y="9537468"/>
            <a:ext cx="6173272" cy="547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8143" y="9537468"/>
            <a:ext cx="4115514" cy="547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0241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defTabSz="1371874" rtl="0" eaLnBrk="1" latinLnBrk="0" hangingPunct="1">
        <a:lnSpc>
          <a:spcPct val="90000"/>
        </a:lnSpc>
        <a:spcBef>
          <a:spcPct val="0"/>
        </a:spcBef>
        <a:buNone/>
        <a:defRPr sz="66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69" indent="-342969" algn="l" defTabSz="1371874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1" kern="1200">
          <a:solidFill>
            <a:schemeClr val="tx1"/>
          </a:solidFill>
          <a:latin typeface="+mn-lt"/>
          <a:ea typeface="+mn-ea"/>
          <a:cs typeface="+mn-cs"/>
        </a:defRPr>
      </a:lvl1pPr>
      <a:lvl2pPr marL="1028906" indent="-342969" algn="l" defTabSz="1371874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1" kern="1200">
          <a:solidFill>
            <a:schemeClr val="tx1"/>
          </a:solidFill>
          <a:latin typeface="+mn-lt"/>
          <a:ea typeface="+mn-ea"/>
          <a:cs typeface="+mn-cs"/>
        </a:defRPr>
      </a:lvl2pPr>
      <a:lvl3pPr marL="1714843" indent="-342969" algn="l" defTabSz="1371874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1" kern="1200">
          <a:solidFill>
            <a:schemeClr val="tx1"/>
          </a:solidFill>
          <a:latin typeface="+mn-lt"/>
          <a:ea typeface="+mn-ea"/>
          <a:cs typeface="+mn-cs"/>
        </a:defRPr>
      </a:lvl3pPr>
      <a:lvl4pPr marL="2400780" indent="-342969" algn="l" defTabSz="1371874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1" kern="1200">
          <a:solidFill>
            <a:schemeClr val="tx1"/>
          </a:solidFill>
          <a:latin typeface="+mn-lt"/>
          <a:ea typeface="+mn-ea"/>
          <a:cs typeface="+mn-cs"/>
        </a:defRPr>
      </a:lvl4pPr>
      <a:lvl5pPr marL="3086717" indent="-342969" algn="l" defTabSz="1371874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1" kern="1200">
          <a:solidFill>
            <a:schemeClr val="tx1"/>
          </a:solidFill>
          <a:latin typeface="+mn-lt"/>
          <a:ea typeface="+mn-ea"/>
          <a:cs typeface="+mn-cs"/>
        </a:defRPr>
      </a:lvl5pPr>
      <a:lvl6pPr marL="3772654" indent="-342969" algn="l" defTabSz="1371874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1" kern="1200">
          <a:solidFill>
            <a:schemeClr val="tx1"/>
          </a:solidFill>
          <a:latin typeface="+mn-lt"/>
          <a:ea typeface="+mn-ea"/>
          <a:cs typeface="+mn-cs"/>
        </a:defRPr>
      </a:lvl6pPr>
      <a:lvl7pPr marL="4458592" indent="-342969" algn="l" defTabSz="1371874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1" kern="1200">
          <a:solidFill>
            <a:schemeClr val="tx1"/>
          </a:solidFill>
          <a:latin typeface="+mn-lt"/>
          <a:ea typeface="+mn-ea"/>
          <a:cs typeface="+mn-cs"/>
        </a:defRPr>
      </a:lvl7pPr>
      <a:lvl8pPr marL="5144529" indent="-342969" algn="l" defTabSz="1371874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1" kern="1200">
          <a:solidFill>
            <a:schemeClr val="tx1"/>
          </a:solidFill>
          <a:latin typeface="+mn-lt"/>
          <a:ea typeface="+mn-ea"/>
          <a:cs typeface="+mn-cs"/>
        </a:defRPr>
      </a:lvl8pPr>
      <a:lvl9pPr marL="5830466" indent="-342969" algn="l" defTabSz="1371874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1371874" rtl="0" eaLnBrk="1" latinLnBrk="0" hangingPunct="1">
        <a:defRPr sz="2701" kern="1200">
          <a:solidFill>
            <a:schemeClr val="tx1"/>
          </a:solidFill>
          <a:latin typeface="+mn-lt"/>
          <a:ea typeface="+mn-ea"/>
          <a:cs typeface="+mn-cs"/>
        </a:defRPr>
      </a:lvl1pPr>
      <a:lvl2pPr marL="685937" algn="l" defTabSz="1371874" rtl="0" eaLnBrk="1" latinLnBrk="0" hangingPunct="1">
        <a:defRPr sz="2701" kern="1200">
          <a:solidFill>
            <a:schemeClr val="tx1"/>
          </a:solidFill>
          <a:latin typeface="+mn-lt"/>
          <a:ea typeface="+mn-ea"/>
          <a:cs typeface="+mn-cs"/>
        </a:defRPr>
      </a:lvl2pPr>
      <a:lvl3pPr marL="1371874" algn="l" defTabSz="1371874" rtl="0" eaLnBrk="1" latinLnBrk="0" hangingPunct="1">
        <a:defRPr sz="2701" kern="1200">
          <a:solidFill>
            <a:schemeClr val="tx1"/>
          </a:solidFill>
          <a:latin typeface="+mn-lt"/>
          <a:ea typeface="+mn-ea"/>
          <a:cs typeface="+mn-cs"/>
        </a:defRPr>
      </a:lvl3pPr>
      <a:lvl4pPr marL="2057811" algn="l" defTabSz="1371874" rtl="0" eaLnBrk="1" latinLnBrk="0" hangingPunct="1">
        <a:defRPr sz="2701" kern="1200">
          <a:solidFill>
            <a:schemeClr val="tx1"/>
          </a:solidFill>
          <a:latin typeface="+mn-lt"/>
          <a:ea typeface="+mn-ea"/>
          <a:cs typeface="+mn-cs"/>
        </a:defRPr>
      </a:lvl4pPr>
      <a:lvl5pPr marL="2743749" algn="l" defTabSz="1371874" rtl="0" eaLnBrk="1" latinLnBrk="0" hangingPunct="1">
        <a:defRPr sz="2701" kern="1200">
          <a:solidFill>
            <a:schemeClr val="tx1"/>
          </a:solidFill>
          <a:latin typeface="+mn-lt"/>
          <a:ea typeface="+mn-ea"/>
          <a:cs typeface="+mn-cs"/>
        </a:defRPr>
      </a:lvl5pPr>
      <a:lvl6pPr marL="3429686" algn="l" defTabSz="1371874" rtl="0" eaLnBrk="1" latinLnBrk="0" hangingPunct="1">
        <a:defRPr sz="2701" kern="1200">
          <a:solidFill>
            <a:schemeClr val="tx1"/>
          </a:solidFill>
          <a:latin typeface="+mn-lt"/>
          <a:ea typeface="+mn-ea"/>
          <a:cs typeface="+mn-cs"/>
        </a:defRPr>
      </a:lvl6pPr>
      <a:lvl7pPr marL="4115623" algn="l" defTabSz="1371874" rtl="0" eaLnBrk="1" latinLnBrk="0" hangingPunct="1">
        <a:defRPr sz="2701" kern="1200">
          <a:solidFill>
            <a:schemeClr val="tx1"/>
          </a:solidFill>
          <a:latin typeface="+mn-lt"/>
          <a:ea typeface="+mn-ea"/>
          <a:cs typeface="+mn-cs"/>
        </a:defRPr>
      </a:lvl7pPr>
      <a:lvl8pPr marL="4801560" algn="l" defTabSz="1371874" rtl="0" eaLnBrk="1" latinLnBrk="0" hangingPunct="1">
        <a:defRPr sz="2701" kern="1200">
          <a:solidFill>
            <a:schemeClr val="tx1"/>
          </a:solidFill>
          <a:latin typeface="+mn-lt"/>
          <a:ea typeface="+mn-ea"/>
          <a:cs typeface="+mn-cs"/>
        </a:defRPr>
      </a:lvl8pPr>
      <a:lvl9pPr marL="5487497" algn="l" defTabSz="1371874" rtl="0" eaLnBrk="1" latinLnBrk="0" hangingPunct="1">
        <a:defRPr sz="27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erson with no shirt&#10;&#10;Description automatically generated">
            <a:extLst>
              <a:ext uri="{FF2B5EF4-FFF2-40B4-BE49-F238E27FC236}">
                <a16:creationId xmlns:a16="http://schemas.microsoft.com/office/drawing/2014/main" id="{749FA38B-88A6-CAB5-FA27-BE4D28A7D3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" t="5492" r="16172" b="9731"/>
          <a:stretch/>
        </p:blipFill>
        <p:spPr>
          <a:xfrm>
            <a:off x="15888" y="0"/>
            <a:ext cx="18275287" cy="10401671"/>
          </a:xfrm>
          <a:prstGeom prst="rect">
            <a:avLst/>
          </a:prstGeom>
        </p:spPr>
      </p:pic>
      <p:pic>
        <p:nvPicPr>
          <p:cNvPr id="5" name="Google Shape;179;p10" descr="A close up of a sign&#10;&#10;Description automatically generated">
            <a:extLst>
              <a:ext uri="{FF2B5EF4-FFF2-40B4-BE49-F238E27FC236}">
                <a16:creationId xmlns:a16="http://schemas.microsoft.com/office/drawing/2014/main" id="{C9DD6118-E47C-6906-4F63-1B31B8F5DD4F}"/>
              </a:ext>
            </a:extLst>
          </p:cNvPr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38075" y="505432"/>
            <a:ext cx="3958226" cy="688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24A9B8B4-5B34-E1A4-BAC0-72930C5D024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9184"/>
          <a:stretch/>
        </p:blipFill>
        <p:spPr>
          <a:xfrm>
            <a:off x="15422071" y="7821673"/>
            <a:ext cx="2365047" cy="246850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1BC2356-A4EA-9C6C-92A6-279DAD651CF8}"/>
              </a:ext>
            </a:extLst>
          </p:cNvPr>
          <p:cNvSpPr txBox="1"/>
          <p:nvPr/>
        </p:nvSpPr>
        <p:spPr>
          <a:xfrm>
            <a:off x="576635" y="3142485"/>
            <a:ext cx="6480720" cy="1200329"/>
          </a:xfrm>
          <a:prstGeom prst="rect">
            <a:avLst/>
          </a:prstGeom>
          <a:solidFill>
            <a:srgbClr val="D8EEFD"/>
          </a:solidFill>
        </p:spPr>
        <p:txBody>
          <a:bodyPr wrap="square" rtlCol="0">
            <a:spAutoFit/>
          </a:bodyPr>
          <a:lstStyle/>
          <a:p>
            <a:r>
              <a:rPr lang="en-GB" sz="7200" b="1" dirty="0">
                <a:solidFill>
                  <a:srgbClr val="004C74"/>
                </a:solidFill>
                <a:latin typeface="Tw Cen MT" panose="020B0602020104020603" pitchFamily="34" charset="0"/>
              </a:rPr>
              <a:t>ENABLES MORE.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4AA26AB-F220-CBF8-3186-C9ECA3A64817}"/>
              </a:ext>
            </a:extLst>
          </p:cNvPr>
          <p:cNvSpPr txBox="1"/>
          <p:nvPr/>
        </p:nvSpPr>
        <p:spPr>
          <a:xfrm>
            <a:off x="573224" y="5475039"/>
            <a:ext cx="60395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Tw Cen MT" panose="020B0602020104020603" pitchFamily="34" charset="0"/>
              </a:rPr>
              <a:t>FIND OUT HOW TO GET MOVING WITH A LONG TERM HEALTH CONDITION</a:t>
            </a:r>
            <a:endParaRPr lang="en-GB" sz="3200" b="1" u="sng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4" name="Google Shape;111;p22">
            <a:extLst>
              <a:ext uri="{FF2B5EF4-FFF2-40B4-BE49-F238E27FC236}">
                <a16:creationId xmlns:a16="http://schemas.microsoft.com/office/drawing/2014/main" id="{98DC7F79-2F91-9B2D-08BD-EA8F40CE5400}"/>
              </a:ext>
            </a:extLst>
          </p:cNvPr>
          <p:cNvSpPr txBox="1"/>
          <p:nvPr/>
        </p:nvSpPr>
        <p:spPr>
          <a:xfrm>
            <a:off x="5196835" y="6716788"/>
            <a:ext cx="7704856" cy="1458063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102880" tIns="51421" rIns="102880" bIns="51421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1371874" eaLnBrk="1" fontAlgn="auto" hangingPunct="1"/>
            <a:r>
              <a:rPr lang="en" sz="4400" b="1" dirty="0">
                <a:solidFill>
                  <a:schemeClr val="bg1"/>
                </a:solidFill>
                <a:latin typeface="Tw Cen MT" panose="020B0602020104020603" pitchFamily="34" charset="0"/>
                <a:sym typeface="Nunito"/>
              </a:rPr>
              <a:t>Visit</a:t>
            </a:r>
          </a:p>
          <a:p>
            <a:pPr algn="ctr" defTabSz="1371874" eaLnBrk="1" fontAlgn="auto" hangingPunct="1"/>
            <a:r>
              <a:rPr lang="en" sz="4400" b="1" dirty="0">
                <a:solidFill>
                  <a:schemeClr val="bg1"/>
                </a:solidFill>
                <a:latin typeface="Tw Cen MT" panose="020B0602020104020603" pitchFamily="34" charset="0"/>
                <a:sym typeface="Nunito"/>
              </a:rPr>
              <a:t>www.WeAreUndefeatable.co.uk</a:t>
            </a:r>
            <a:endParaRPr lang="en-US" sz="16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D19482-93DD-A362-5814-68C0F319EF5A}"/>
              </a:ext>
            </a:extLst>
          </p:cNvPr>
          <p:cNvSpPr txBox="1"/>
          <p:nvPr/>
        </p:nvSpPr>
        <p:spPr>
          <a:xfrm>
            <a:off x="576635" y="1920112"/>
            <a:ext cx="928063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7200" b="1" dirty="0">
                <a:solidFill>
                  <a:srgbClr val="004C74"/>
                </a:solidFill>
                <a:latin typeface="Tw Cen MT" panose="020B0602020104020603" pitchFamily="34" charset="0"/>
              </a:rPr>
              <a:t>EVERY MOVE </a:t>
            </a:r>
            <a:endParaRPr lang="en-GB" sz="7200" dirty="0"/>
          </a:p>
        </p:txBody>
      </p:sp>
      <p:pic>
        <p:nvPicPr>
          <p:cNvPr id="12" name="Picture 11" descr="A black screen with white text&#10;&#10;AI-generated content may be incorrect.">
            <a:extLst>
              <a:ext uri="{FF2B5EF4-FFF2-40B4-BE49-F238E27FC236}">
                <a16:creationId xmlns:a16="http://schemas.microsoft.com/office/drawing/2014/main" id="{03FE7822-E7D8-57EA-52C9-939C40D002B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65056"/>
          <a:stretch/>
        </p:blipFill>
        <p:spPr>
          <a:xfrm>
            <a:off x="-287500" y="7300931"/>
            <a:ext cx="18288000" cy="3594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025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50448" y="0"/>
            <a:ext cx="18291175" cy="102901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Google Shape;179;p10" descr="A close up of a sign&#10;&#10;Description automatically generated">
            <a:extLst>
              <a:ext uri="{FF2B5EF4-FFF2-40B4-BE49-F238E27FC236}">
                <a16:creationId xmlns:a16="http://schemas.microsoft.com/office/drawing/2014/main" id="{C9DD6118-E47C-6906-4F63-1B31B8F5DD4F}"/>
              </a:ext>
            </a:extLst>
          </p:cNvPr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38075" y="505432"/>
            <a:ext cx="3958226" cy="688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A person in a blue dress with a towel around her shoulder&#10;&#10;Description automatically generated">
            <a:extLst>
              <a:ext uri="{FF2B5EF4-FFF2-40B4-BE49-F238E27FC236}">
                <a16:creationId xmlns:a16="http://schemas.microsoft.com/office/drawing/2014/main" id="{450305C2-01D6-0DA2-983D-68559BF7344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6908" y="-23058"/>
            <a:ext cx="18368083" cy="1029017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1BC2356-A4EA-9C6C-92A6-279DAD651CF8}"/>
              </a:ext>
            </a:extLst>
          </p:cNvPr>
          <p:cNvSpPr txBox="1"/>
          <p:nvPr/>
        </p:nvSpPr>
        <p:spPr>
          <a:xfrm>
            <a:off x="720651" y="2034140"/>
            <a:ext cx="6039574" cy="1200329"/>
          </a:xfrm>
          <a:prstGeom prst="rect">
            <a:avLst/>
          </a:prstGeom>
          <a:solidFill>
            <a:srgbClr val="D8EEFD"/>
          </a:solidFill>
        </p:spPr>
        <p:txBody>
          <a:bodyPr wrap="square" rtlCol="0">
            <a:spAutoFit/>
          </a:bodyPr>
          <a:lstStyle/>
          <a:p>
            <a:r>
              <a:rPr lang="en-GB" sz="7200" b="1" dirty="0">
                <a:solidFill>
                  <a:srgbClr val="004C74"/>
                </a:solidFill>
                <a:latin typeface="Tw Cen MT" panose="020B0602020104020603" pitchFamily="34" charset="0"/>
              </a:rPr>
              <a:t>START SLOWLY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4AA26AB-F220-CBF8-3186-C9ECA3A64817}"/>
              </a:ext>
            </a:extLst>
          </p:cNvPr>
          <p:cNvSpPr txBox="1"/>
          <p:nvPr/>
        </p:nvSpPr>
        <p:spPr>
          <a:xfrm>
            <a:off x="720651" y="5268609"/>
            <a:ext cx="603957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Tw Cen MT" panose="020B0602020104020603" pitchFamily="34" charset="0"/>
              </a:rPr>
              <a:t>WE ARE UNDEFEAT</a:t>
            </a:r>
            <a:r>
              <a:rPr lang="en-GB" sz="3200" b="1" u="sng" dirty="0">
                <a:solidFill>
                  <a:schemeClr val="bg1"/>
                </a:solidFill>
                <a:latin typeface="Tw Cen MT" panose="020B0602020104020603" pitchFamily="34" charset="0"/>
              </a:rPr>
              <a:t>ABLE</a:t>
            </a:r>
            <a:r>
              <a:rPr lang="en-GB" sz="3200" b="1" dirty="0">
                <a:solidFill>
                  <a:schemeClr val="bg1"/>
                </a:solidFill>
                <a:latin typeface="Tw Cen MT" panose="020B0602020104020603" pitchFamily="34" charset="0"/>
              </a:rPr>
              <a:t> AIMS TO SUPPORT AND ENCOURAGE YOU TO FIND WAYS TO BE ACTIVE THAT CAN WORK FOR YOU AND YOUR HEALTH CONDITION</a:t>
            </a:r>
            <a:endParaRPr lang="en-GB" sz="3200" b="1" u="sng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pic>
        <p:nvPicPr>
          <p:cNvPr id="6" name="Google Shape;179;p10" descr="A close up of a sign&#10;&#10;Description automatically generated">
            <a:extLst>
              <a:ext uri="{FF2B5EF4-FFF2-40B4-BE49-F238E27FC236}">
                <a16:creationId xmlns:a16="http://schemas.microsoft.com/office/drawing/2014/main" id="{B911CA71-24D2-CCB3-F5B2-F541FE44123B}"/>
              </a:ext>
            </a:extLst>
          </p:cNvPr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90475" y="657832"/>
            <a:ext cx="3958226" cy="68889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54B91AE-3298-EE17-F58A-2F01D1585149}"/>
              </a:ext>
            </a:extLst>
          </p:cNvPr>
          <p:cNvSpPr txBox="1"/>
          <p:nvPr/>
        </p:nvSpPr>
        <p:spPr>
          <a:xfrm>
            <a:off x="720715" y="3257527"/>
            <a:ext cx="933177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7200" b="1" dirty="0">
                <a:solidFill>
                  <a:schemeClr val="bg1"/>
                </a:solidFill>
                <a:latin typeface="Tw Cen MT" panose="020B0602020104020603" pitchFamily="34" charset="0"/>
              </a:rPr>
              <a:t>AND BUILD UP.</a:t>
            </a:r>
            <a:endParaRPr lang="en-GB" sz="7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532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11;p22">
            <a:extLst>
              <a:ext uri="{FF2B5EF4-FFF2-40B4-BE49-F238E27FC236}">
                <a16:creationId xmlns:a16="http://schemas.microsoft.com/office/drawing/2014/main" id="{70F5ED45-38D5-A05D-B54A-7A62E59B67DC}"/>
              </a:ext>
            </a:extLst>
          </p:cNvPr>
          <p:cNvSpPr txBox="1"/>
          <p:nvPr/>
        </p:nvSpPr>
        <p:spPr>
          <a:xfrm>
            <a:off x="2376835" y="6585247"/>
            <a:ext cx="13361548" cy="1211842"/>
          </a:xfrm>
          <a:prstGeom prst="rect">
            <a:avLst/>
          </a:prstGeom>
          <a:solidFill>
            <a:srgbClr val="9E0000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102880" tIns="51421" rIns="102880" bIns="51421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1371874" eaLnBrk="1" fontAlgn="auto" hangingPunct="1"/>
            <a:r>
              <a:rPr lang="en" sz="7200" b="1" dirty="0">
                <a:solidFill>
                  <a:schemeClr val="bg1"/>
                </a:solidFill>
                <a:latin typeface="Tw Cen MT" panose="020B0602020104020603" pitchFamily="34" charset="0"/>
                <a:sym typeface="Nunito"/>
              </a:rPr>
              <a:t>www.WeAreUndefeatable.co.uk</a:t>
            </a:r>
            <a:endParaRPr lang="en-US" sz="32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0247EB-3284-6C80-EC6A-DD15A40B19B6}"/>
              </a:ext>
            </a:extLst>
          </p:cNvPr>
          <p:cNvSpPr txBox="1"/>
          <p:nvPr/>
        </p:nvSpPr>
        <p:spPr>
          <a:xfrm>
            <a:off x="1730311" y="4727951"/>
            <a:ext cx="2950780" cy="1200329"/>
          </a:xfrm>
          <a:prstGeom prst="rect">
            <a:avLst/>
          </a:prstGeom>
          <a:solidFill>
            <a:srgbClr val="9E0000"/>
          </a:solidFill>
        </p:spPr>
        <p:txBody>
          <a:bodyPr wrap="square" rtlCol="0">
            <a:spAutoFit/>
          </a:bodyPr>
          <a:lstStyle/>
          <a:p>
            <a:r>
              <a:rPr lang="en-GB" sz="7200" b="1" dirty="0">
                <a:solidFill>
                  <a:schemeClr val="bg1"/>
                </a:solidFill>
                <a:latin typeface="Tw Cen MT" panose="020B0602020104020603" pitchFamily="34" charset="0"/>
              </a:rPr>
              <a:t>MOVE.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D76E76-65AC-4810-E42B-0C8C94D37044}"/>
              </a:ext>
            </a:extLst>
          </p:cNvPr>
          <p:cNvSpPr txBox="1"/>
          <p:nvPr/>
        </p:nvSpPr>
        <p:spPr>
          <a:xfrm>
            <a:off x="1656755" y="3527622"/>
            <a:ext cx="9144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7200" b="1" dirty="0">
                <a:solidFill>
                  <a:schemeClr val="bg1"/>
                </a:solidFill>
                <a:latin typeface="Tw Cen MT" panose="020B0602020104020603" pitchFamily="34" charset="0"/>
              </a:rPr>
              <a:t>FIND YOUR WAY TO </a:t>
            </a:r>
            <a:endParaRPr lang="en-GB" sz="7200" dirty="0"/>
          </a:p>
        </p:txBody>
      </p:sp>
      <p:pic>
        <p:nvPicPr>
          <p:cNvPr id="2" name="Picture 1" descr="A black screen with white text&#10;&#10;AI-generated content may be incorrect.">
            <a:extLst>
              <a:ext uri="{FF2B5EF4-FFF2-40B4-BE49-F238E27FC236}">
                <a16:creationId xmlns:a16="http://schemas.microsoft.com/office/drawing/2014/main" id="{FA4094FF-7F6F-4045-1B6B-F2D4389D3E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87461" y="608583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180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950935312E49040A0B1AD8BF2A39E5A" ma:contentTypeVersion="19" ma:contentTypeDescription="Create a new document." ma:contentTypeScope="" ma:versionID="999489240d3b6a5b0d11dca9fc221788">
  <xsd:schema xmlns:xsd="http://www.w3.org/2001/XMLSchema" xmlns:xs="http://www.w3.org/2001/XMLSchema" xmlns:p="http://schemas.microsoft.com/office/2006/metadata/properties" xmlns:ns2="97196a12-48d3-43ef-b893-3ddabdeba128" xmlns:ns3="a2fa4c51-fe28-4967-b4da-a579424adcd2" targetNamespace="http://schemas.microsoft.com/office/2006/metadata/properties" ma:root="true" ma:fieldsID="c7d6040453cb995dd355d5fda4f16d3e" ns2:_="" ns3:_="">
    <xsd:import namespace="97196a12-48d3-43ef-b893-3ddabdeba128"/>
    <xsd:import namespace="a2fa4c51-fe28-4967-b4da-a579424adcd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LengthInSecond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Location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196a12-48d3-43ef-b893-3ddabdeba12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f3f30f5c-6ed2-4636-96ac-d0574b04d1ac}" ma:internalName="TaxCatchAll" ma:showField="CatchAllData" ma:web="97196a12-48d3-43ef-b893-3ddabdeba12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fa4c51-fe28-4967-b4da-a579424adcd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5ef9ad0e-e079-4682-a58f-8e8229dcbfd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2fa4c51-fe28-4967-b4da-a579424adcd2">
      <Terms xmlns="http://schemas.microsoft.com/office/infopath/2007/PartnerControls"/>
    </lcf76f155ced4ddcb4097134ff3c332f>
    <TaxCatchAll xmlns="97196a12-48d3-43ef-b893-3ddabdeba128" xsi:nil="true"/>
  </documentManagement>
</p:properties>
</file>

<file path=customXml/itemProps1.xml><?xml version="1.0" encoding="utf-8"?>
<ds:datastoreItem xmlns:ds="http://schemas.openxmlformats.org/officeDocument/2006/customXml" ds:itemID="{B754E021-6D76-4089-A2CD-122DC13A79F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7196a12-48d3-43ef-b893-3ddabdeba128"/>
    <ds:schemaRef ds:uri="a2fa4c51-fe28-4967-b4da-a579424adc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1AE3115-0D52-4556-9712-6AF16C74175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343FEE2-FED1-476C-B21A-1F7EE857B749}">
  <ds:schemaRefs>
    <ds:schemaRef ds:uri="http://purl.org/dc/terms/"/>
    <ds:schemaRef ds:uri="97196a12-48d3-43ef-b893-3ddabdeba128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a2fa4c51-fe28-4967-b4da-a579424adcd2"/>
    <ds:schemaRef ds:uri="http://purl.org/dc/dcmitype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</Words>
  <Application>Microsoft Office PowerPoint</Application>
  <PresentationFormat>Custom</PresentationFormat>
  <Paragraphs>11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Office Theme</vt:lpstr>
      <vt:lpstr>1_office theme</vt:lpstr>
      <vt:lpstr>PowerPoint Presentation</vt:lpstr>
      <vt:lpstr>PowerPoint Presentation</vt:lpstr>
      <vt:lpstr>PowerPoint Presentation</vt:lpstr>
    </vt:vector>
  </TitlesOfParts>
  <Company>E&amp;N Herts NHS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Keith Roberts</dc:creator>
  <cp:lastModifiedBy>Peter Dutton</cp:lastModifiedBy>
  <cp:revision>82</cp:revision>
  <cp:lastPrinted>2015-08-11T13:02:44Z</cp:lastPrinted>
  <dcterms:created xsi:type="dcterms:W3CDTF">2015-04-14T16:29:40Z</dcterms:created>
  <dcterms:modified xsi:type="dcterms:W3CDTF">2025-04-04T13:45:31Z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0x010100E950935312E49040A0B1AD8BF2A39E5A</vt:lpwstr>
  </property>
  <property fmtid="{D5CDD505-2E9C-101B-9397-08002B2CF9AE}" pid="3" name="MediaServiceImageTags">
    <vt:lpwstr/>
  </property>
</Properties>
</file>